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56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66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CF02-B135-2A15-880E-1EAA444E5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7FFC97-011B-F92F-B1F0-986007E4BF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37909-85DE-427E-6F87-ABA890070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2BF88-64BE-CA85-28B3-14F36657C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34B18-6B9B-3221-4A1B-69412B561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7361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9841-7CA5-953F-7B74-AC682E24E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5FE330-24FD-7D45-05E2-FF2D450C63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581AC-89A6-5007-D25B-6B4963218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DD10A-F5E6-B42A-8C62-A8B74E69B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A07AF-3414-E9CE-3511-D1C0FE889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3707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7627CA-256E-3A34-CEE9-7A5BF9A3E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59FB4-C11B-5D90-8577-7FB4FFB14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47E1B-8E2A-F5C4-2EF0-AF2B107FC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63EE1-B9B3-DACD-45C1-9550B8722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339AD-5436-B504-9FFD-632DD4FE4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49988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4860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5C9E1-0A45-5505-8601-AA3C10999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75F3D-84FF-AA33-8281-860FBEFD3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8BB5A-78C2-7A45-D9A6-B363AABC8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5A95C-BACE-8932-65BD-1F9DE1313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1767E-9411-3127-A11D-B05C914A9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39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FE85F-6A15-CC92-86AC-DD6CAA455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561BD-A073-AB10-6699-1E76F265E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DBD28-C2E4-B201-E70D-417ECC4E0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326B9-373C-BDB9-CDFE-D921886CA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851E7-C617-EADF-33F8-341E70646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6856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78435-95AF-835D-3504-0255F1B03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4186D-DCF8-C848-1ADA-45C4C028F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09556-82BF-E4A6-381A-A7D5A08856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FC4DF8-3849-20C2-4C5B-8163BAC97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37B151-BB92-7328-BE7E-36994DAAE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9FC718-9629-F512-E50D-C4133BAED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933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09E40-DE8B-2E3D-714F-46FECECF2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F584C-050E-96A5-D4C9-6FBA9D0A9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BD9B0E-45FA-41D6-B15C-09E0AA117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4A4358-B62D-720F-90D5-5F9CA6A611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652695-EE53-B58B-666F-431CCC8487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E0DEE1-A710-8F9F-679D-902E5000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104BCE-7044-19BC-A52A-8A256CC4E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613DBE-05AB-4237-5181-382F100C6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5038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2F85B-34D6-9EFE-5608-00B8D0674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85818B-44B5-955E-8AC8-591CAC007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336D8C-F254-6132-397B-C2880F53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B20753-98D9-D3DE-E12A-EB8AB412A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8477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8A2FEE-1FB0-BBB8-1BFA-725007962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F7152-8A73-E8D0-F38F-DC1CB1D1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C85BE-A214-2D82-7C99-8F431D529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2136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04A8F-B16F-BA41-121E-0B0B46CC9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0510A-E321-B4E6-351D-308B8743F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9C1C72-A81F-7517-D788-D38B10700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69E3C1-B724-B249-B10B-F76A15E95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6B6E19-D0A3-88CB-D1FA-F5BD0195B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E1C4D1-FCEC-0894-EA6C-37E7F3CFA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8896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4F6F9-0F51-F023-452C-22C9CB5B8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3A3622-63F7-A664-4BD1-A7A9277A7C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267F93-90EA-E866-4ACF-B98E23DD41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FF13BC-3B4C-08B6-E571-7FAB6184B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1D87C1-37EE-7CDA-FA94-3BDF31EF7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5F571B-F323-CDB1-DB6C-5B3AEADDE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7830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C2A654-F296-700D-1D0D-98715AEF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9EC4E2-C79B-BB25-73DE-AF6BECC19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20DF3B-D394-AFCE-DBC1-AF1F2DD6F1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CD8D4-9FD1-4F6E-BECC-1A6094E6D9C0}" type="datetimeFigureOut">
              <a:rPr lang="en-IN" smtClean="0"/>
              <a:t>21-02-2026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020C9-2E3C-DABD-32E1-EAFA2CB1A6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2E777-4CCE-3B56-063A-CD20D370D2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285F5-1BC4-46DA-9A2B-18B68F4D2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2559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8E2641-8D3B-516F-528A-D502810A91D9}"/>
              </a:ext>
            </a:extLst>
          </p:cNvPr>
          <p:cNvSpPr txBox="1"/>
          <p:nvPr/>
        </p:nvSpPr>
        <p:spPr>
          <a:xfrm>
            <a:off x="9414592" y="6405467"/>
            <a:ext cx="287382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CC3300"/>
                </a:solidFill>
              </a:rPr>
              <a:t>© Subrata Dey | Data Analyst | 2026</a:t>
            </a:r>
            <a:endParaRPr lang="en-IN" sz="1300" dirty="0">
              <a:solidFill>
                <a:srgbClr val="CC33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8DBB7D-6AE5-03B4-57D6-A4B3F012C297}"/>
              </a:ext>
            </a:extLst>
          </p:cNvPr>
          <p:cNvSpPr txBox="1"/>
          <p:nvPr/>
        </p:nvSpPr>
        <p:spPr>
          <a:xfrm>
            <a:off x="9414592" y="6200193"/>
            <a:ext cx="287382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CC3300"/>
                </a:solidFill>
              </a:rPr>
              <a:t>© Subrata Dey | Data Analyst | 2026</a:t>
            </a:r>
            <a:endParaRPr lang="en-IN" sz="1300" dirty="0">
              <a:solidFill>
                <a:srgbClr val="CC33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4C8892-76AE-E1D1-68FA-5C2F35D6F89D}"/>
              </a:ext>
            </a:extLst>
          </p:cNvPr>
          <p:cNvSpPr txBox="1"/>
          <p:nvPr/>
        </p:nvSpPr>
        <p:spPr>
          <a:xfrm>
            <a:off x="9414592" y="6405467"/>
            <a:ext cx="287382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CC3300"/>
                </a:solidFill>
              </a:rPr>
              <a:t>© Subrata Dey | Data Analyst | 2026</a:t>
            </a:r>
            <a:endParaRPr lang="en-IN" sz="1300" dirty="0">
              <a:solidFill>
                <a:srgbClr val="CC33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53EECD-1480-6659-E859-26BC3FC753C1}"/>
              </a:ext>
            </a:extLst>
          </p:cNvPr>
          <p:cNvSpPr txBox="1"/>
          <p:nvPr/>
        </p:nvSpPr>
        <p:spPr>
          <a:xfrm>
            <a:off x="9386599" y="6508108"/>
            <a:ext cx="287382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CC3300"/>
                </a:solidFill>
              </a:rPr>
              <a:t>© Subrata Dey | Data Analyst | 2026</a:t>
            </a:r>
            <a:endParaRPr lang="en-IN" sz="1300" dirty="0">
              <a:solidFill>
                <a:srgbClr val="CC33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EA0515-D93D-D9EE-B6AD-83404D4E87D8}"/>
              </a:ext>
            </a:extLst>
          </p:cNvPr>
          <p:cNvSpPr txBox="1"/>
          <p:nvPr/>
        </p:nvSpPr>
        <p:spPr>
          <a:xfrm>
            <a:off x="9479909" y="6545429"/>
            <a:ext cx="287382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CC3300"/>
                </a:solidFill>
              </a:rPr>
              <a:t>© Subrata Dey | Data Analyst | 2026</a:t>
            </a:r>
            <a:endParaRPr lang="en-IN" sz="1300" dirty="0">
              <a:solidFill>
                <a:srgbClr val="CC33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E19171-D134-6C6D-309C-0493A83383D5}"/>
              </a:ext>
            </a:extLst>
          </p:cNvPr>
          <p:cNvSpPr txBox="1"/>
          <p:nvPr/>
        </p:nvSpPr>
        <p:spPr>
          <a:xfrm>
            <a:off x="9423923" y="6554758"/>
            <a:ext cx="287382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CC3300"/>
                </a:solidFill>
              </a:rPr>
              <a:t>© Subrata Dey | Data Analyst | 2026</a:t>
            </a:r>
            <a:endParaRPr lang="en-IN" sz="1300" dirty="0">
              <a:solidFill>
                <a:srgbClr val="CC33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14F2C5-BC62-57CB-6932-D81535F17B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166" y="729887"/>
            <a:ext cx="10727667" cy="59930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AE580F-C7C0-C53E-3B6C-875F9EC4C96C}"/>
              </a:ext>
            </a:extLst>
          </p:cNvPr>
          <p:cNvSpPr txBox="1"/>
          <p:nvPr/>
        </p:nvSpPr>
        <p:spPr>
          <a:xfrm rot="16200000">
            <a:off x="-850942" y="5139811"/>
            <a:ext cx="287382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CC3300"/>
                </a:solidFill>
              </a:rPr>
              <a:t>© Subrata Dey | Data Analyst | 2026</a:t>
            </a:r>
            <a:endParaRPr lang="en-IN" sz="1300" dirty="0">
              <a:solidFill>
                <a:srgbClr val="CC33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81B663-A97A-97DA-7E59-9E15FA273192}"/>
              </a:ext>
            </a:extLst>
          </p:cNvPr>
          <p:cNvSpPr txBox="1"/>
          <p:nvPr/>
        </p:nvSpPr>
        <p:spPr>
          <a:xfrm>
            <a:off x="9414592" y="6433460"/>
            <a:ext cx="287382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CC3300"/>
                </a:solidFill>
              </a:rPr>
              <a:t>© Subrata Dey | Data Analyst | 2026</a:t>
            </a:r>
            <a:endParaRPr lang="en-IN" sz="1300" dirty="0">
              <a:solidFill>
                <a:srgbClr val="CC33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64</Words>
  <Application>Microsoft Office PowerPoint</Application>
  <PresentationFormat>Widescreen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Subrata Dey</dc:creator>
  <cp:lastModifiedBy>Subrata Dey</cp:lastModifiedBy>
  <cp:revision>8</cp:revision>
  <dcterms:created xsi:type="dcterms:W3CDTF">2026-01-09T14:27:20Z</dcterms:created>
  <dcterms:modified xsi:type="dcterms:W3CDTF">2026-02-21T08:47:10Z</dcterms:modified>
</cp:coreProperties>
</file>

<file path=docProps/thumbnail.jpeg>
</file>